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980238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20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D49CA-B265-41A1-8920-BF2C39D4B401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4"/>
            <a:ext cx="302477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3853" y="8685214"/>
            <a:ext cx="302477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AD889-90D3-476A-8064-449071D18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833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8.17.2015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4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4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4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4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0964" y="2348295"/>
            <a:ext cx="111135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 </a:t>
            </a:r>
            <a:r>
              <a:rPr lang="en-US" sz="4400" dirty="0" smtClean="0"/>
              <a:t>1. What </a:t>
            </a:r>
            <a:r>
              <a:rPr lang="en-US" sz="4400" dirty="0"/>
              <a:t>is one perceived positive and negative aspect of </a:t>
            </a:r>
            <a:r>
              <a:rPr lang="en-US" sz="4400" dirty="0" smtClean="0"/>
              <a:t>affirmative action?</a:t>
            </a:r>
            <a:endParaRPr lang="en-US" sz="4400" dirty="0"/>
          </a:p>
          <a:p>
            <a:r>
              <a:rPr lang="en-US" sz="4400" dirty="0"/>
              <a:t>2.  </a:t>
            </a:r>
            <a:r>
              <a:rPr lang="en-US" sz="4400" dirty="0" smtClean="0"/>
              <a:t>What </a:t>
            </a:r>
            <a:r>
              <a:rPr lang="en-US" sz="4400" dirty="0"/>
              <a:t>does the TPP stand for and what is it?</a:t>
            </a:r>
          </a:p>
          <a:p>
            <a:r>
              <a:rPr lang="en-US" sz="4400" dirty="0"/>
              <a:t>3.  </a:t>
            </a:r>
            <a:r>
              <a:rPr lang="en-US" sz="4400" dirty="0" smtClean="0"/>
              <a:t>China </a:t>
            </a:r>
            <a:r>
              <a:rPr lang="en-US" sz="4400" dirty="0"/>
              <a:t>is officially what type of government?</a:t>
            </a:r>
          </a:p>
          <a:p>
            <a:r>
              <a:rPr lang="en-US" sz="4400" dirty="0"/>
              <a:t>4.  </a:t>
            </a:r>
            <a:r>
              <a:rPr lang="en-US" sz="4400" dirty="0" smtClean="0"/>
              <a:t>How </a:t>
            </a:r>
            <a:r>
              <a:rPr lang="en-US" sz="4400" dirty="0"/>
              <a:t>many people have been lifted out of poverty since China’s economic reforms began</a:t>
            </a:r>
            <a:r>
              <a:rPr lang="en-US" sz="4400" dirty="0" smtClean="0"/>
              <a:t>?</a:t>
            </a:r>
            <a:r>
              <a:rPr lang="en-US" sz="3600" dirty="0" smtClean="0">
                <a:solidFill>
                  <a:prstClr val="black"/>
                </a:solidFill>
                <a:latin typeface="Tw Cen MT" panose="020B0602020104020603"/>
              </a:rPr>
              <a:t/>
            </a:r>
            <a:br>
              <a:rPr lang="en-US" sz="3600" dirty="0" smtClean="0">
                <a:solidFill>
                  <a:prstClr val="black"/>
                </a:solidFill>
                <a:latin typeface="Tw Cen MT" panose="020B0602020104020603"/>
              </a:rPr>
            </a:br>
            <a:endParaRPr lang="en-US" sz="3600" dirty="0">
              <a:solidFill>
                <a:prstClr val="black"/>
              </a:solidFill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64825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8.18.2015 (Wednesday)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4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4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4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4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978" y="2348295"/>
            <a:ext cx="1125555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/>
              <a:t>1. In South Carolina, how many dams have failed due to historic rain?</a:t>
            </a:r>
          </a:p>
          <a:p>
            <a:r>
              <a:rPr lang="en-US" sz="3400" dirty="0" smtClean="0">
                <a:latin typeface="Tw Cen MT" panose="020B0602020104020603"/>
              </a:rPr>
              <a:t>2. Some strains of the E Bola virus can kill up to what percent of those infected?</a:t>
            </a:r>
          </a:p>
          <a:p>
            <a:r>
              <a:rPr lang="en-US" sz="3400" dirty="0" smtClean="0">
                <a:latin typeface="Tw Cen MT" panose="020B0602020104020603"/>
              </a:rPr>
              <a:t>3. Most electrics cars can only travel how far on one charge?</a:t>
            </a:r>
          </a:p>
          <a:p>
            <a:r>
              <a:rPr lang="en-US" sz="3400" dirty="0" smtClean="0">
                <a:latin typeface="Tw Cen MT" panose="020B0602020104020603"/>
              </a:rPr>
              <a:t>4. Farmer John Thompson’s cannon can launch a pumpkin how far in the air?</a:t>
            </a:r>
          </a:p>
          <a:p>
            <a:endParaRPr lang="en-US" sz="2000" dirty="0" smtClean="0">
              <a:latin typeface="Tw Cen MT" panose="020B0602020104020603"/>
            </a:endParaRPr>
          </a:p>
          <a:p>
            <a:endParaRPr lang="en-US" sz="3600" dirty="0" smtClean="0">
              <a:solidFill>
                <a:prstClr val="black"/>
              </a:solidFill>
              <a:latin typeface="Tw Cen MT" panose="020B0602020104020603"/>
            </a:endParaRPr>
          </a:p>
          <a:p>
            <a:r>
              <a:rPr lang="en-US" sz="3600" dirty="0" smtClean="0">
                <a:solidFill>
                  <a:prstClr val="black"/>
                </a:solidFill>
                <a:latin typeface="Tw Cen MT" panose="020B0602020104020603"/>
              </a:rPr>
              <a:t/>
            </a:r>
            <a:br>
              <a:rPr lang="en-US" sz="3600" dirty="0" smtClean="0">
                <a:solidFill>
                  <a:prstClr val="black"/>
                </a:solidFill>
                <a:latin typeface="Tw Cen MT" panose="020B0602020104020603"/>
              </a:rPr>
            </a:br>
            <a:endParaRPr lang="en-US" sz="3600" dirty="0">
              <a:solidFill>
                <a:prstClr val="black"/>
              </a:solidFill>
              <a:latin typeface="Tw Cen MT" panose="020B0602020104020603"/>
            </a:endParaRPr>
          </a:p>
        </p:txBody>
      </p:sp>
    </p:spTree>
    <p:extLst>
      <p:ext uri="{BB962C8B-B14F-4D97-AF65-F5344CB8AC3E}">
        <p14:creationId xmlns:p14="http://schemas.microsoft.com/office/powerpoint/2010/main" val="363200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10.8.2015 (Thursday)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What convention outlawed the use of attacks on hospitals during war?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What three terrorist groups are still actively fighting in Afghanistan?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Name the accords that formed the bedrock of peace agreements between Israel and </a:t>
            </a:r>
            <a:r>
              <a:rPr lang="en-US" sz="2800" dirty="0" smtClean="0">
                <a:latin typeface="Comic Sans MS" panose="030F0702030302020204" pitchFamily="66" charset="0"/>
              </a:rPr>
              <a:t>Palestine.</a:t>
            </a:r>
            <a:endParaRPr lang="en-US" sz="2800" dirty="0">
              <a:latin typeface="Comic Sans MS" panose="030F0702030302020204" pitchFamily="66" charset="0"/>
            </a:endParaRP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>
                <a:latin typeface="Comic Sans MS" panose="030F0702030302020204" pitchFamily="66" charset="0"/>
              </a:rPr>
              <a:t>Beats, Rhymes and Life is a new approach to what?</a:t>
            </a:r>
            <a:endParaRPr lang="en-US" sz="2800" dirty="0"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8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10.9.2015 (Friday)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4113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effectLst/>
                <a:latin typeface="Comic Sans MS" panose="030F0702030302020204" pitchFamily="66" charset="0"/>
              </a:rPr>
              <a:t>Who are Millennials</a:t>
            </a:r>
            <a:r>
              <a:rPr lang="en-US" sz="2800" dirty="0" smtClean="0">
                <a:latin typeface="Comic Sans MS" panose="030F0702030302020204" pitchFamily="66" charset="0"/>
              </a:rPr>
              <a:t>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effectLst/>
                <a:latin typeface="Comic Sans MS" panose="030F0702030302020204" pitchFamily="66" charset="0"/>
              </a:rPr>
              <a:t>What is the average cost for in state tuition at a public </a:t>
            </a:r>
            <a:r>
              <a:rPr lang="en-US" sz="2800" dirty="0" smtClean="0">
                <a:latin typeface="Comic Sans MS" panose="030F0702030302020204" pitchFamily="66" charset="0"/>
              </a:rPr>
              <a:t>university </a:t>
            </a:r>
            <a:r>
              <a:rPr lang="en-US" sz="2800" dirty="0" smtClean="0">
                <a:effectLst/>
                <a:latin typeface="Comic Sans MS" panose="030F0702030302020204" pitchFamily="66" charset="0"/>
              </a:rPr>
              <a:t>in the U.S.?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effectLst/>
                <a:latin typeface="Comic Sans MS" panose="030F0702030302020204" pitchFamily="66" charset="0"/>
              </a:rPr>
              <a:t>List 2 tips to remember when interviewing for jobs.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latin typeface="Comic Sans MS" panose="030F0702030302020204" pitchFamily="66" charset="0"/>
              </a:rPr>
              <a:t>Finish the quote, “it’s not always what you know but….”</a:t>
            </a:r>
            <a:endParaRPr lang="en-US" sz="2800" dirty="0" smtClean="0">
              <a:effectLst/>
              <a:latin typeface="Comic Sans MS" panose="030F0702030302020204" pitchFamily="66" charset="0"/>
            </a:endParaRP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2800" dirty="0" smtClean="0"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86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I.F. Warm Up, 10.12.2015 (Monday)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Tw Cen MT" panose="020B0602020104020603"/>
              </a:rPr>
              <a:t>Please write down the 4 questions. Watch CNN Student News to answer. 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  <a:p>
            <a:pPr algn="ctr" defTabSz="914400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 smtClean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339" y="1840295"/>
            <a:ext cx="1143282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three groups comprise the Turkish population?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Name two reasons the flu is more prevalent in winter months.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The company Planetary Resources believe what hold the “passport to cosmos”?</a:t>
            </a:r>
          </a:p>
          <a:p>
            <a:pPr marL="895350" marR="381000" indent="-51435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Chris </a:t>
            </a:r>
            <a:r>
              <a:rPr lang="en-US" sz="2800" dirty="0" err="1" smtClean="0">
                <a:solidFill>
                  <a:prstClr val="white"/>
                </a:solidFill>
                <a:latin typeface="Comic Sans MS" panose="030F0702030302020204" pitchFamily="66" charset="0"/>
              </a:rPr>
              <a:t>Lewicki</a:t>
            </a: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 believes what is possible is __________.</a:t>
            </a:r>
          </a:p>
        </p:txBody>
      </p:sp>
    </p:spTree>
    <p:extLst>
      <p:ext uri="{BB962C8B-B14F-4D97-AF65-F5344CB8AC3E}">
        <p14:creationId xmlns:p14="http://schemas.microsoft.com/office/powerpoint/2010/main" val="262188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131425" cy="1456267"/>
          </a:xfrm>
        </p:spPr>
        <p:txBody>
          <a:bodyPr/>
          <a:lstStyle/>
          <a:p>
            <a:r>
              <a:rPr lang="en-US" dirty="0" smtClean="0"/>
              <a:t>WORD Bank for Crossword Puzzle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1115878"/>
            <a:ext cx="4995334" cy="5501897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Evidence</a:t>
            </a:r>
          </a:p>
          <a:p>
            <a:r>
              <a:rPr lang="en-US" sz="3200" dirty="0" smtClean="0"/>
              <a:t>Agape</a:t>
            </a:r>
          </a:p>
          <a:p>
            <a:r>
              <a:rPr lang="en-US" sz="3200" dirty="0" smtClean="0"/>
              <a:t>Logic</a:t>
            </a:r>
          </a:p>
          <a:p>
            <a:r>
              <a:rPr lang="en-US" sz="3200" dirty="0" smtClean="0"/>
              <a:t>Compare</a:t>
            </a:r>
            <a:endParaRPr lang="en-US" sz="3200" dirty="0"/>
          </a:p>
          <a:p>
            <a:r>
              <a:rPr lang="en-US" sz="3200" dirty="0" smtClean="0"/>
              <a:t>Paraphrase</a:t>
            </a:r>
          </a:p>
          <a:p>
            <a:r>
              <a:rPr lang="en-US" sz="3200" dirty="0" smtClean="0"/>
              <a:t>Contrast</a:t>
            </a:r>
          </a:p>
          <a:p>
            <a:r>
              <a:rPr lang="en-US" sz="3200" dirty="0" smtClean="0"/>
              <a:t>Content</a:t>
            </a:r>
          </a:p>
          <a:p>
            <a:r>
              <a:rPr lang="en-US" sz="3200" dirty="0" smtClean="0"/>
              <a:t>Draw Conclusions</a:t>
            </a:r>
          </a:p>
          <a:p>
            <a:r>
              <a:rPr lang="en-US" sz="3200" dirty="0" smtClean="0"/>
              <a:t>Connect</a:t>
            </a:r>
          </a:p>
          <a:p>
            <a:r>
              <a:rPr lang="en-US" sz="3200" smtClean="0"/>
              <a:t>Assumption</a:t>
            </a:r>
            <a:endParaRPr lang="en-US" sz="3200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929899"/>
            <a:ext cx="4995332" cy="5563892"/>
          </a:xfrm>
        </p:spPr>
        <p:txBody>
          <a:bodyPr>
            <a:normAutofit fontScale="92500" lnSpcReduction="10000"/>
          </a:bodyPr>
          <a:lstStyle/>
          <a:p>
            <a:r>
              <a:rPr lang="en-US" sz="2900" dirty="0" smtClean="0"/>
              <a:t>Infer</a:t>
            </a:r>
          </a:p>
          <a:p>
            <a:r>
              <a:rPr lang="en-US" sz="2900" dirty="0" smtClean="0"/>
              <a:t>Question</a:t>
            </a:r>
          </a:p>
          <a:p>
            <a:r>
              <a:rPr lang="en-US" sz="2900" dirty="0" smtClean="0"/>
              <a:t>Integrate</a:t>
            </a:r>
          </a:p>
          <a:p>
            <a:r>
              <a:rPr lang="en-US" sz="2900" dirty="0" smtClean="0"/>
              <a:t>Deductive logic</a:t>
            </a:r>
          </a:p>
          <a:p>
            <a:r>
              <a:rPr lang="en-US" sz="2900" dirty="0" smtClean="0"/>
              <a:t>Answer</a:t>
            </a:r>
          </a:p>
          <a:p>
            <a:r>
              <a:rPr lang="en-US" sz="2900" dirty="0" smtClean="0"/>
              <a:t>CONCLUSION</a:t>
            </a:r>
          </a:p>
          <a:p>
            <a:r>
              <a:rPr lang="en-US" sz="2900" dirty="0" smtClean="0"/>
              <a:t>Fallacious reasoning</a:t>
            </a:r>
          </a:p>
          <a:p>
            <a:r>
              <a:rPr lang="en-US" sz="2900" dirty="0" smtClean="0"/>
              <a:t>Logos</a:t>
            </a:r>
          </a:p>
          <a:p>
            <a:r>
              <a:rPr lang="en-US" sz="2900" dirty="0" smtClean="0"/>
              <a:t>Circular</a:t>
            </a:r>
          </a:p>
          <a:p>
            <a:r>
              <a:rPr lang="en-US" sz="2900" dirty="0" smtClean="0"/>
              <a:t>Generalization</a:t>
            </a:r>
          </a:p>
          <a:p>
            <a:r>
              <a:rPr lang="en-US" sz="2900" dirty="0" smtClean="0"/>
              <a:t>Inductive logic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58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312</TotalTime>
  <Words>435</Words>
  <Application>Microsoft Office PowerPoint</Application>
  <PresentationFormat>Widescreen</PresentationFormat>
  <Paragraphs>60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Tw Cen MT</vt:lpstr>
      <vt:lpstr>Celestial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WORD Bank for Crossword Puzzle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24</cp:revision>
  <cp:lastPrinted>2015-10-12T14:43:29Z</cp:lastPrinted>
  <dcterms:created xsi:type="dcterms:W3CDTF">2015-10-06T01:00:11Z</dcterms:created>
  <dcterms:modified xsi:type="dcterms:W3CDTF">2015-10-12T14:53:21Z</dcterms:modified>
</cp:coreProperties>
</file>